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1" r:id="rId4"/>
    <p:sldId id="264" r:id="rId5"/>
    <p:sldId id="272" r:id="rId6"/>
    <p:sldId id="27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0E17"/>
    <a:srgbClr val="990000"/>
    <a:srgbClr val="CE5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45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B88-7B26-4905-86F0-6DB6C7451756}" type="datetimeFigureOut">
              <a:rPr lang="en-US" smtClean="0"/>
              <a:t>4/28/14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FA3-AED4-4D75-8E9F-6E1041BCFD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083657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B88-7B26-4905-86F0-6DB6C7451756}" type="datetimeFigureOut">
              <a:rPr lang="en-US" smtClean="0"/>
              <a:t>4/28/14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FA3-AED4-4D75-8E9F-6E1041BCFD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20437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B88-7B26-4905-86F0-6DB6C7451756}" type="datetimeFigureOut">
              <a:rPr lang="en-US" smtClean="0"/>
              <a:t>4/28/14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FA3-AED4-4D75-8E9F-6E1041BCFD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621531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B88-7B26-4905-86F0-6DB6C7451756}" type="datetimeFigureOut">
              <a:rPr lang="en-US" smtClean="0"/>
              <a:t>4/28/14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FA3-AED4-4D75-8E9F-6E1041BCFD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432004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B88-7B26-4905-86F0-6DB6C7451756}" type="datetimeFigureOut">
              <a:rPr lang="en-US" smtClean="0"/>
              <a:t>4/28/14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FA3-AED4-4D75-8E9F-6E1041BCFD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252675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B88-7B26-4905-86F0-6DB6C7451756}" type="datetimeFigureOut">
              <a:rPr lang="en-US" smtClean="0"/>
              <a:t>4/28/14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FA3-AED4-4D75-8E9F-6E1041BCFD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72462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B88-7B26-4905-86F0-6DB6C7451756}" type="datetimeFigureOut">
              <a:rPr lang="en-US" smtClean="0"/>
              <a:t>4/28/14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FA3-AED4-4D75-8E9F-6E1041BCFD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025895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B88-7B26-4905-86F0-6DB6C7451756}" type="datetimeFigureOut">
              <a:rPr lang="en-US" smtClean="0"/>
              <a:t>4/28/14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FA3-AED4-4D75-8E9F-6E1041BCFD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71583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B88-7B26-4905-86F0-6DB6C7451756}" type="datetimeFigureOut">
              <a:rPr lang="en-US" smtClean="0"/>
              <a:t>4/28/14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FA3-AED4-4D75-8E9F-6E1041BCFD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088319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B88-7B26-4905-86F0-6DB6C7451756}" type="datetimeFigureOut">
              <a:rPr lang="en-US" smtClean="0"/>
              <a:t>4/28/14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FA3-AED4-4D75-8E9F-6E1041BCFD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650907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A7B88-7B26-4905-86F0-6DB6C7451756}" type="datetimeFigureOut">
              <a:rPr lang="en-US" smtClean="0"/>
              <a:t>4/28/14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FA3-AED4-4D75-8E9F-6E1041BCFD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02498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A7B88-7B26-4905-86F0-6DB6C7451756}" type="datetimeFigureOut">
              <a:rPr lang="en-US" smtClean="0"/>
              <a:t>4/28/14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77FA3-AED4-4D75-8E9F-6E1041BCFD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5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529" y="2667000"/>
            <a:ext cx="7772400" cy="1470025"/>
          </a:xfrm>
        </p:spPr>
        <p:txBody>
          <a:bodyPr>
            <a:noAutofit/>
          </a:bodyPr>
          <a:lstStyle/>
          <a:p>
            <a:r>
              <a:rPr lang="en-US" sz="12500" dirty="0" smtClean="0">
                <a:latin typeface="Rockwell" pitchFamily="18" charset="0"/>
              </a:rPr>
              <a:t>Arkansas</a:t>
            </a:r>
            <a:endParaRPr lang="en-US" sz="12500" dirty="0">
              <a:latin typeface="Rockwell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7772399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8C0E17"/>
                </a:solidFill>
                <a:latin typeface="Perpetua" pitchFamily="18" charset="0"/>
              </a:rPr>
              <a:t>ASSOCIATED STUDENT GOVERNMENT</a:t>
            </a:r>
            <a:endParaRPr lang="en-US" b="1" dirty="0">
              <a:solidFill>
                <a:srgbClr val="8C0E17"/>
              </a:solidFill>
              <a:latin typeface="Perpetu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 rot="5400000">
            <a:off x="4569758" y="-3175745"/>
            <a:ext cx="1389530" cy="7741023"/>
          </a:xfrm>
          <a:prstGeom prst="rect">
            <a:avLst/>
          </a:prstGeom>
          <a:solidFill>
            <a:srgbClr val="8C0E17"/>
          </a:solidFill>
          <a:ln>
            <a:solidFill>
              <a:srgbClr val="8C0E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0800000">
            <a:off x="0" y="1389532"/>
            <a:ext cx="1371600" cy="546847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" y="92295"/>
            <a:ext cx="1211580" cy="12049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38600" y="2590800"/>
            <a:ext cx="457200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00" b="1" dirty="0" smtClean="0">
                <a:latin typeface="Rockwell"/>
                <a:cs typeface="Rockwell"/>
              </a:rPr>
              <a:t>The University of</a:t>
            </a:r>
            <a:endParaRPr lang="en-US" sz="4100" b="1" dirty="0">
              <a:latin typeface="Rockwell"/>
              <a:cs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3797719475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200" dirty="0">
                <a:latin typeface="Rockwell" pitchFamily="18" charset="0"/>
              </a:rPr>
              <a:t/>
            </a:r>
            <a:br>
              <a:rPr lang="en-US" sz="3200" dirty="0">
                <a:latin typeface="Rockwell" pitchFamily="18" charset="0"/>
              </a:rPr>
            </a:br>
            <a:r>
              <a:rPr lang="en-US" sz="3200" dirty="0" smtClean="0">
                <a:latin typeface="Rockwell" pitchFamily="18" charset="0"/>
              </a:rPr>
              <a:t/>
            </a:r>
            <a:br>
              <a:rPr lang="en-US" sz="3200" dirty="0" smtClean="0">
                <a:latin typeface="Rockwell" pitchFamily="18" charset="0"/>
              </a:rPr>
            </a:br>
            <a:r>
              <a:rPr lang="en-US" sz="3200" dirty="0">
                <a:latin typeface="Rockwell" pitchFamily="18" charset="0"/>
              </a:rPr>
              <a:t/>
            </a:r>
            <a:br>
              <a:rPr lang="en-US" sz="3200" dirty="0">
                <a:latin typeface="Rockwell" pitchFamily="18" charset="0"/>
              </a:rPr>
            </a:br>
            <a:endParaRPr lang="en-US" sz="3200" dirty="0">
              <a:latin typeface="Rockwell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67672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8C0E17"/>
                </a:solidFill>
                <a:latin typeface="Rockwell" pitchFamily="18" charset="0"/>
              </a:rPr>
              <a:t>Create an Online Syllabus bank for students. </a:t>
            </a:r>
          </a:p>
          <a:p>
            <a:pPr lvl="1"/>
            <a:r>
              <a:rPr lang="en-US" dirty="0" smtClean="0">
                <a:latin typeface="Rockwell" pitchFamily="18" charset="0"/>
              </a:rPr>
              <a:t>Information technology department constructed database that compiles syllabi for students to view upon enrollment.</a:t>
            </a:r>
          </a:p>
          <a:p>
            <a:pPr lvl="1"/>
            <a:r>
              <a:rPr lang="en-US" dirty="0" smtClean="0">
                <a:latin typeface="Rockwell" pitchFamily="18" charset="0"/>
              </a:rPr>
              <a:t>This gives students vital insight on what they’re signing up for before the first day of class.</a:t>
            </a:r>
          </a:p>
        </p:txBody>
      </p:sp>
      <p:sp>
        <p:nvSpPr>
          <p:cNvPr id="4" name="Rectangle 3"/>
          <p:cNvSpPr/>
          <p:nvPr/>
        </p:nvSpPr>
        <p:spPr>
          <a:xfrm rot="5400000">
            <a:off x="4544358" y="-3175745"/>
            <a:ext cx="1389530" cy="7741023"/>
          </a:xfrm>
          <a:prstGeom prst="rect">
            <a:avLst/>
          </a:prstGeom>
          <a:solidFill>
            <a:srgbClr val="8C0E17"/>
          </a:solidFill>
          <a:ln>
            <a:solidFill>
              <a:srgbClr val="8C0E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0800000">
            <a:off x="0" y="1389532"/>
            <a:ext cx="1371600" cy="546847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" y="92295"/>
            <a:ext cx="1211580" cy="12049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57600" y="358914"/>
            <a:ext cx="2572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i="1" dirty="0" smtClean="0">
                <a:solidFill>
                  <a:schemeClr val="bg1"/>
                </a:solidFill>
                <a:latin typeface="Georgia" pitchFamily="18" charset="0"/>
              </a:rPr>
              <a:t>2013-2014 Accomplishments</a:t>
            </a:r>
            <a:endParaRPr lang="en-US" sz="20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225468" y="263231"/>
            <a:ext cx="0" cy="878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30469" y="325986"/>
            <a:ext cx="2886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Rockwell" pitchFamily="18" charset="0"/>
              </a:rPr>
              <a:t>Academics</a:t>
            </a:r>
            <a:endParaRPr lang="en-US" sz="4000" dirty="0">
              <a:solidFill>
                <a:schemeClr val="bg1"/>
              </a:solidFill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566883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200" dirty="0">
                <a:latin typeface="Rockwell" pitchFamily="18" charset="0"/>
              </a:rPr>
              <a:t/>
            </a:r>
            <a:br>
              <a:rPr lang="en-US" sz="3200" dirty="0">
                <a:latin typeface="Rockwell" pitchFamily="18" charset="0"/>
              </a:rPr>
            </a:br>
            <a:r>
              <a:rPr lang="en-US" sz="3200" dirty="0" smtClean="0">
                <a:latin typeface="Rockwell" pitchFamily="18" charset="0"/>
              </a:rPr>
              <a:t/>
            </a:r>
            <a:br>
              <a:rPr lang="en-US" sz="3200" dirty="0" smtClean="0">
                <a:latin typeface="Rockwell" pitchFamily="18" charset="0"/>
              </a:rPr>
            </a:br>
            <a:r>
              <a:rPr lang="en-US" sz="3200" dirty="0">
                <a:latin typeface="Rockwell" pitchFamily="18" charset="0"/>
              </a:rPr>
              <a:t/>
            </a:r>
            <a:br>
              <a:rPr lang="en-US" sz="3200" dirty="0">
                <a:latin typeface="Rockwell" pitchFamily="18" charset="0"/>
              </a:rPr>
            </a:br>
            <a:endParaRPr lang="en-US" sz="3200" dirty="0">
              <a:latin typeface="Rockwell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67673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8C0E17"/>
                </a:solidFill>
                <a:latin typeface="Rockwell" pitchFamily="18" charset="0"/>
              </a:rPr>
              <a:t>Doubled courtside student seating at Razorback basketball guests.</a:t>
            </a:r>
          </a:p>
          <a:p>
            <a:pPr lvl="1"/>
            <a:r>
              <a:rPr lang="en-US" sz="3100" dirty="0" smtClean="0">
                <a:latin typeface="Rockwell" pitchFamily="18" charset="0"/>
              </a:rPr>
              <a:t>Extended student section behind basketball goal.</a:t>
            </a:r>
          </a:p>
        </p:txBody>
      </p:sp>
      <p:sp>
        <p:nvSpPr>
          <p:cNvPr id="4" name="Rectangle 3"/>
          <p:cNvSpPr/>
          <p:nvPr/>
        </p:nvSpPr>
        <p:spPr>
          <a:xfrm rot="5400000">
            <a:off x="4569758" y="-3175745"/>
            <a:ext cx="1389530" cy="7741023"/>
          </a:xfrm>
          <a:prstGeom prst="rect">
            <a:avLst/>
          </a:prstGeom>
          <a:solidFill>
            <a:srgbClr val="8C0E17"/>
          </a:solidFill>
          <a:ln>
            <a:solidFill>
              <a:srgbClr val="8C0E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0800000">
            <a:off x="0" y="1389532"/>
            <a:ext cx="1371600" cy="546847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" y="92295"/>
            <a:ext cx="1211580" cy="1204941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6225468" y="263231"/>
            <a:ext cx="0" cy="878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30469" y="325986"/>
            <a:ext cx="2886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Rockwell" pitchFamily="18" charset="0"/>
              </a:rPr>
              <a:t>Athletics</a:t>
            </a:r>
            <a:endParaRPr lang="en-US" sz="4000" dirty="0">
              <a:solidFill>
                <a:schemeClr val="bg1"/>
              </a:solidFill>
              <a:latin typeface="Rockwell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57600" y="358914"/>
            <a:ext cx="2572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i="1" dirty="0" smtClean="0">
                <a:solidFill>
                  <a:schemeClr val="bg1"/>
                </a:solidFill>
                <a:latin typeface="Georgia" pitchFamily="18" charset="0"/>
              </a:rPr>
              <a:t>2013-2014 Accomplishments</a:t>
            </a:r>
            <a:endParaRPr lang="en-US" sz="20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573980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200" dirty="0">
                <a:latin typeface="Rockwell" pitchFamily="18" charset="0"/>
              </a:rPr>
              <a:t/>
            </a:r>
            <a:br>
              <a:rPr lang="en-US" sz="3200" dirty="0">
                <a:latin typeface="Rockwell" pitchFamily="18" charset="0"/>
              </a:rPr>
            </a:br>
            <a:r>
              <a:rPr lang="en-US" sz="3200" dirty="0" smtClean="0">
                <a:latin typeface="Rockwell" pitchFamily="18" charset="0"/>
              </a:rPr>
              <a:t/>
            </a:r>
            <a:br>
              <a:rPr lang="en-US" sz="3200" dirty="0" smtClean="0">
                <a:latin typeface="Rockwell" pitchFamily="18" charset="0"/>
              </a:rPr>
            </a:br>
            <a:r>
              <a:rPr lang="en-US" sz="3200" dirty="0">
                <a:latin typeface="Rockwell" pitchFamily="18" charset="0"/>
              </a:rPr>
              <a:t/>
            </a:r>
            <a:br>
              <a:rPr lang="en-US" sz="3200" dirty="0">
                <a:latin typeface="Rockwell" pitchFamily="18" charset="0"/>
              </a:rPr>
            </a:br>
            <a:endParaRPr lang="en-US" sz="3200" dirty="0">
              <a:latin typeface="Rockwell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67673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C0E17"/>
                </a:solidFill>
                <a:latin typeface="Rockwell" pitchFamily="18" charset="0"/>
              </a:rPr>
              <a:t>Established the Razorback Action Group, a non-partisan  student-lobbying team.</a:t>
            </a:r>
          </a:p>
          <a:p>
            <a:pPr lvl="1"/>
            <a:r>
              <a:rPr lang="en-US" dirty="0" smtClean="0">
                <a:latin typeface="Rockwell" pitchFamily="18" charset="0"/>
              </a:rPr>
              <a:t>Group of students who will work with local, state, and federal officials on University of Arkansas issues. </a:t>
            </a:r>
          </a:p>
        </p:txBody>
      </p:sp>
      <p:sp>
        <p:nvSpPr>
          <p:cNvPr id="4" name="Rectangle 3"/>
          <p:cNvSpPr/>
          <p:nvPr/>
        </p:nvSpPr>
        <p:spPr>
          <a:xfrm rot="5400000">
            <a:off x="4569758" y="-3175745"/>
            <a:ext cx="1389530" cy="7741023"/>
          </a:xfrm>
          <a:prstGeom prst="rect">
            <a:avLst/>
          </a:prstGeom>
          <a:solidFill>
            <a:srgbClr val="8C0E17"/>
          </a:solidFill>
          <a:ln>
            <a:solidFill>
              <a:srgbClr val="8C0E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0800000">
            <a:off x="0" y="1389532"/>
            <a:ext cx="1371600" cy="546847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" y="92295"/>
            <a:ext cx="1211580" cy="1204941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6225468" y="263231"/>
            <a:ext cx="0" cy="878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30470" y="393301"/>
            <a:ext cx="2886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Rockwell" pitchFamily="18" charset="0"/>
              </a:rPr>
              <a:t>Engagement </a:t>
            </a:r>
            <a:endParaRPr lang="en-US" sz="3600" dirty="0">
              <a:solidFill>
                <a:schemeClr val="bg1"/>
              </a:solidFill>
              <a:latin typeface="Rockwell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57600" y="358914"/>
            <a:ext cx="2572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i="1" dirty="0" smtClean="0">
                <a:solidFill>
                  <a:schemeClr val="bg1"/>
                </a:solidFill>
                <a:latin typeface="Georgia" pitchFamily="18" charset="0"/>
              </a:rPr>
              <a:t>Semester Accomplishments</a:t>
            </a:r>
            <a:endParaRPr lang="en-US" sz="20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22308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200" dirty="0">
                <a:latin typeface="Rockwell" pitchFamily="18" charset="0"/>
              </a:rPr>
              <a:t/>
            </a:r>
            <a:br>
              <a:rPr lang="en-US" sz="3200" dirty="0">
                <a:latin typeface="Rockwell" pitchFamily="18" charset="0"/>
              </a:rPr>
            </a:br>
            <a:r>
              <a:rPr lang="en-US" sz="3200" dirty="0" smtClean="0">
                <a:latin typeface="Rockwell" pitchFamily="18" charset="0"/>
              </a:rPr>
              <a:t/>
            </a:r>
            <a:br>
              <a:rPr lang="en-US" sz="3200" dirty="0" smtClean="0">
                <a:latin typeface="Rockwell" pitchFamily="18" charset="0"/>
              </a:rPr>
            </a:br>
            <a:r>
              <a:rPr lang="en-US" sz="3200" dirty="0">
                <a:latin typeface="Rockwell" pitchFamily="18" charset="0"/>
              </a:rPr>
              <a:t/>
            </a:r>
            <a:br>
              <a:rPr lang="en-US" sz="3200" dirty="0">
                <a:latin typeface="Rockwell" pitchFamily="18" charset="0"/>
              </a:rPr>
            </a:br>
            <a:endParaRPr lang="en-US" sz="3200" dirty="0">
              <a:latin typeface="Rockwell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67673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C0E17"/>
                </a:solidFill>
                <a:latin typeface="Rockwell" pitchFamily="18" charset="0"/>
              </a:rPr>
              <a:t>Implemented a student-to-student meal donation plan</a:t>
            </a:r>
          </a:p>
          <a:p>
            <a:pPr lvl="1"/>
            <a:r>
              <a:rPr lang="en-US" dirty="0" smtClean="0">
                <a:latin typeface="Rockwell" pitchFamily="18" charset="0"/>
              </a:rPr>
              <a:t>Give students opportunity to donate meal from meal plan to member of Razorback community in need.</a:t>
            </a:r>
          </a:p>
        </p:txBody>
      </p:sp>
      <p:sp>
        <p:nvSpPr>
          <p:cNvPr id="4" name="Rectangle 3"/>
          <p:cNvSpPr/>
          <p:nvPr/>
        </p:nvSpPr>
        <p:spPr>
          <a:xfrm rot="5400000">
            <a:off x="4569758" y="-3175745"/>
            <a:ext cx="1389530" cy="7741023"/>
          </a:xfrm>
          <a:prstGeom prst="rect">
            <a:avLst/>
          </a:prstGeom>
          <a:solidFill>
            <a:srgbClr val="8C0E17"/>
          </a:solidFill>
          <a:ln>
            <a:solidFill>
              <a:srgbClr val="8C0E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0800000">
            <a:off x="0" y="1389532"/>
            <a:ext cx="1371600" cy="546847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" y="92295"/>
            <a:ext cx="1211580" cy="1204941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6225468" y="263231"/>
            <a:ext cx="0" cy="878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30469" y="381000"/>
            <a:ext cx="2886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Rockwell" pitchFamily="18" charset="0"/>
              </a:rPr>
              <a:t>Philanthropy</a:t>
            </a:r>
            <a:endParaRPr lang="en-US" sz="3600" dirty="0">
              <a:solidFill>
                <a:schemeClr val="bg1"/>
              </a:solidFill>
              <a:latin typeface="Rockwell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57600" y="358914"/>
            <a:ext cx="2572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i="1" dirty="0" smtClean="0">
                <a:solidFill>
                  <a:schemeClr val="bg1"/>
                </a:solidFill>
                <a:latin typeface="Georgia" pitchFamily="18" charset="0"/>
              </a:rPr>
              <a:t>Semester Accomplishments</a:t>
            </a:r>
            <a:endParaRPr lang="en-US" sz="20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692336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200" dirty="0">
                <a:latin typeface="Rockwell" pitchFamily="18" charset="0"/>
              </a:rPr>
              <a:t/>
            </a:r>
            <a:br>
              <a:rPr lang="en-US" sz="3200" dirty="0">
                <a:latin typeface="Rockwell" pitchFamily="18" charset="0"/>
              </a:rPr>
            </a:br>
            <a:r>
              <a:rPr lang="en-US" sz="3200" dirty="0" smtClean="0">
                <a:latin typeface="Rockwell" pitchFamily="18" charset="0"/>
              </a:rPr>
              <a:t/>
            </a:r>
            <a:br>
              <a:rPr lang="en-US" sz="3200" dirty="0" smtClean="0">
                <a:latin typeface="Rockwell" pitchFamily="18" charset="0"/>
              </a:rPr>
            </a:br>
            <a:r>
              <a:rPr lang="en-US" sz="3200" dirty="0">
                <a:latin typeface="Rockwell" pitchFamily="18" charset="0"/>
              </a:rPr>
              <a:t/>
            </a:r>
            <a:br>
              <a:rPr lang="en-US" sz="3200" dirty="0">
                <a:latin typeface="Rockwell" pitchFamily="18" charset="0"/>
              </a:rPr>
            </a:br>
            <a:endParaRPr lang="en-US" sz="3200" dirty="0">
              <a:latin typeface="Rockwell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67673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8C0E17"/>
                </a:solidFill>
                <a:latin typeface="Rockwell" pitchFamily="18" charset="0"/>
              </a:rPr>
              <a:t>Expand our grade forgiveness policy.</a:t>
            </a:r>
          </a:p>
          <a:p>
            <a:pPr lvl="1"/>
            <a:r>
              <a:rPr lang="en-US" dirty="0">
                <a:latin typeface="Rockwell" pitchFamily="18" charset="0"/>
              </a:rPr>
              <a:t>The U of A currently has one of the smallest policies in the SEC.</a:t>
            </a:r>
          </a:p>
          <a:p>
            <a:r>
              <a:rPr lang="en-US" dirty="0">
                <a:solidFill>
                  <a:srgbClr val="8C0E17"/>
                </a:solidFill>
                <a:latin typeface="Rockwell" pitchFamily="18" charset="0"/>
              </a:rPr>
              <a:t>Compile Registered Student Organizations into database. </a:t>
            </a:r>
          </a:p>
          <a:p>
            <a:endParaRPr lang="en-US" dirty="0" smtClean="0">
              <a:latin typeface="Rockwell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 rot="5400000">
            <a:off x="4569758" y="-3175745"/>
            <a:ext cx="1389530" cy="7741023"/>
          </a:xfrm>
          <a:prstGeom prst="rect">
            <a:avLst/>
          </a:prstGeom>
          <a:solidFill>
            <a:srgbClr val="8C0E17"/>
          </a:solidFill>
          <a:ln>
            <a:solidFill>
              <a:srgbClr val="8C0E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0800000">
            <a:off x="0" y="1389532"/>
            <a:ext cx="1371600" cy="546847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" y="92295"/>
            <a:ext cx="1211580" cy="1204941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6225468" y="263231"/>
            <a:ext cx="0" cy="8783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31965" y="102255"/>
            <a:ext cx="2886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Rockwell" pitchFamily="18" charset="0"/>
              </a:rPr>
              <a:t>2014-2015 Goals</a:t>
            </a:r>
            <a:endParaRPr lang="en-US" sz="3600" dirty="0">
              <a:solidFill>
                <a:schemeClr val="bg1"/>
              </a:solidFill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946215"/>
      </p:ext>
    </p:extLst>
  </p:cSld>
  <p:clrMapOvr>
    <a:masterClrMapping/>
  </p:clrMapOvr>
  <p:transition xmlns:p14="http://schemas.microsoft.com/office/powerpoint/2010/main" spd="slow">
    <p:push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3103</TotalTime>
  <Words>174</Words>
  <Application>Microsoft Macintosh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Arkansas</vt:lpstr>
      <vt:lpstr>   </vt:lpstr>
      <vt:lpstr>   </vt:lpstr>
      <vt:lpstr>   </vt:lpstr>
      <vt:lpstr>   </vt:lpstr>
      <vt:lpstr> 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ASG President, Bo Renner</dc:creator>
  <cp:lastModifiedBy>Linda Jones</cp:lastModifiedBy>
  <cp:revision>34</cp:revision>
  <dcterms:created xsi:type="dcterms:W3CDTF">2013-08-07T17:35:42Z</dcterms:created>
  <dcterms:modified xsi:type="dcterms:W3CDTF">2014-04-28T17:22:59Z</dcterms:modified>
</cp:coreProperties>
</file>